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7" r:id="rId4"/>
    <p:sldId id="258" r:id="rId5"/>
    <p:sldId id="272" r:id="rId6"/>
    <p:sldId id="273" r:id="rId7"/>
    <p:sldId id="267" r:id="rId8"/>
    <p:sldId id="271" r:id="rId9"/>
    <p:sldId id="259" r:id="rId10"/>
    <p:sldId id="274" r:id="rId11"/>
    <p:sldId id="261" r:id="rId12"/>
    <p:sldId id="262" r:id="rId13"/>
    <p:sldId id="263" r:id="rId14"/>
    <p:sldId id="265" r:id="rId15"/>
    <p:sldId id="266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2157"/>
  </p:normalViewPr>
  <p:slideViewPr>
    <p:cSldViewPr snapToGrid="0" snapToObjects="1">
      <p:cViewPr varScale="1">
        <p:scale>
          <a:sx n="88" d="100"/>
          <a:sy n="88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912B5-0A1D-1E4B-9081-695013D200F6}" type="datetimeFigureOut">
              <a:rPr lang="en-US" smtClean="0"/>
              <a:t>8/3/17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E8020-FE02-F243-8F34-C509489EE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87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E8020-FE02-F243-8F34-C509489EE0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E8020-FE02-F243-8F34-C509489EE0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9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E8020-FE02-F243-8F34-C509489EE0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5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https://www.slideshare.net/danielkolman1/spock-2794200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Spock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- Testing and Specification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74" y="1853248"/>
            <a:ext cx="4953000" cy="3975100"/>
          </a:xfrm>
        </p:spPr>
      </p:pic>
    </p:spTree>
    <p:extLst>
      <p:ext uri="{BB962C8B-B14F-4D97-AF65-F5344CB8AC3E}">
        <p14:creationId xmlns:p14="http://schemas.microsoft.com/office/powerpoint/2010/main" val="111380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simple test looks like?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72" y="1853248"/>
            <a:ext cx="7188200" cy="3759200"/>
          </a:xfrm>
        </p:spPr>
      </p:pic>
    </p:spTree>
    <p:extLst>
      <p:ext uri="{BB962C8B-B14F-4D97-AF65-F5344CB8AC3E}">
        <p14:creationId xmlns:p14="http://schemas.microsoft.com/office/powerpoint/2010/main" val="11830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driven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40" y="2052638"/>
            <a:ext cx="6906696" cy="4195762"/>
          </a:xfrm>
        </p:spPr>
      </p:pic>
    </p:spTree>
    <p:extLst>
      <p:ext uri="{BB962C8B-B14F-4D97-AF65-F5344CB8AC3E}">
        <p14:creationId xmlns:p14="http://schemas.microsoft.com/office/powerpoint/2010/main" val="18961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@Unroll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61429"/>
            <a:ext cx="5753100" cy="280670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1" y="4495538"/>
            <a:ext cx="5740400" cy="2171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62" y="1361429"/>
            <a:ext cx="5487840" cy="280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182" y="4403299"/>
            <a:ext cx="5402999" cy="23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based testing </a:t>
            </a:r>
            <a:r>
              <a:rPr lang="mr-IN" dirty="0" smtClean="0"/>
              <a:t>–</a:t>
            </a:r>
            <a:r>
              <a:rPr lang="en-US" dirty="0" smtClean="0"/>
              <a:t> the Spock way!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simply a way to express which method invocations are expected to occur.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5" y="3587684"/>
            <a:ext cx="10058400" cy="17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Interactions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14" y="1365998"/>
            <a:ext cx="8947150" cy="17417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14" y="3454269"/>
            <a:ext cx="10058400" cy="24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324" y="452718"/>
            <a:ext cx="6297356" cy="4195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514" y="5617029"/>
            <a:ext cx="997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Checkout </a:t>
            </a:r>
            <a:r>
              <a:rPr lang="en-US" dirty="0"/>
              <a:t>demo here - </a:t>
            </a:r>
            <a:r>
              <a:rPr lang="en-US" b="1" dirty="0">
                <a:solidFill>
                  <a:schemeClr val="accent1"/>
                </a:solidFill>
              </a:rPr>
              <a:t>https://</a:t>
            </a:r>
            <a:r>
              <a:rPr lang="en-US" b="1" dirty="0" err="1">
                <a:solidFill>
                  <a:schemeClr val="accent1"/>
                </a:solidFill>
              </a:rPr>
              <a:t>github.com</a:t>
            </a:r>
            <a:r>
              <a:rPr lang="en-US" b="1" dirty="0">
                <a:solidFill>
                  <a:schemeClr val="accent1"/>
                </a:solidFill>
              </a:rPr>
              <a:t>/Vishal-Joshi/</a:t>
            </a:r>
            <a:r>
              <a:rPr lang="en-US" b="1" dirty="0" err="1">
                <a:solidFill>
                  <a:schemeClr val="accent1"/>
                </a:solidFill>
              </a:rPr>
              <a:t>spock</a:t>
            </a:r>
            <a:r>
              <a:rPr lang="en-US" b="1" dirty="0">
                <a:solidFill>
                  <a:schemeClr val="accent1"/>
                </a:solidFill>
              </a:rPr>
              <a:t>-demo</a:t>
            </a:r>
          </a:p>
        </p:txBody>
      </p:sp>
    </p:spTree>
    <p:extLst>
      <p:ext uri="{BB962C8B-B14F-4D97-AF65-F5344CB8AC3E}">
        <p14:creationId xmlns:p14="http://schemas.microsoft.com/office/powerpoint/2010/main" val="3359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 invalidUrl="https://github.com/robfletcher/idiomatic-spock/blob/master/Idiomatic Spock.pdf"/>
              </a:rPr>
              <a:t>http://spockframework.org/</a:t>
            </a:r>
          </a:p>
          <a:p>
            <a:r>
              <a:rPr lang="en-US" dirty="0" smtClean="0">
                <a:hlinkClick r:id="rId4" invalidUrl="https://github.com/robfletcher/idiomatic-spock/blob/master/Idiomatic Spock.pdf"/>
              </a:rPr>
              <a:t>https</a:t>
            </a:r>
            <a:r>
              <a:rPr lang="en-US" dirty="0">
                <a:hlinkClick r:id="rId5" invalidUrl="https://github.com/robfletcher/idiomatic-spock/blob/master/Idiomatic Spock.pdf"/>
              </a:rPr>
              <a:t>://</a:t>
            </a:r>
            <a:r>
              <a:rPr lang="en-US" dirty="0" smtClean="0">
                <a:hlinkClick r:id="rId6" invalidUrl="https://github.com/robfletcher/idiomatic-spock/blob/master/Idiomatic Spock.pdf"/>
              </a:rPr>
              <a:t>github.com/robfletcher/idiomatic-spock/blob/master/Idiomatic%20Spock.pdf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www.slideshare.net/danielkolman1/spock-27942005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make clean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“If the discipline of requirements specification has taught us anything, it is that well-specified requirements are as formal as code and can act as executable tests of that code!” </a:t>
            </a:r>
            <a:r>
              <a:rPr lang="en-US" sz="2800" dirty="0" smtClean="0"/>
              <a:t>- </a:t>
            </a:r>
            <a:r>
              <a:rPr lang="en-US" sz="2800" dirty="0" smtClean="0">
                <a:solidFill>
                  <a:srgbClr val="00B0F0"/>
                </a:solidFill>
              </a:rPr>
              <a:t>Robert </a:t>
            </a:r>
            <a:r>
              <a:rPr lang="en-US" sz="2800" dirty="0" smtClean="0">
                <a:solidFill>
                  <a:srgbClr val="00B0F0"/>
                </a:solidFill>
              </a:rPr>
              <a:t>C. Martin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250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talk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Spock?</a:t>
            </a:r>
          </a:p>
          <a:p>
            <a:r>
              <a:rPr lang="en-US" dirty="0" smtClean="0"/>
              <a:t>Spock History</a:t>
            </a:r>
          </a:p>
          <a:p>
            <a:r>
              <a:rPr lang="en-US" dirty="0" smtClean="0"/>
              <a:t>How to write simple test in Spock?</a:t>
            </a:r>
          </a:p>
          <a:p>
            <a:r>
              <a:rPr lang="en-US" dirty="0" smtClean="0"/>
              <a:t>Data Driven testing</a:t>
            </a:r>
          </a:p>
          <a:p>
            <a:r>
              <a:rPr lang="en-US" dirty="0" smtClean="0"/>
              <a:t>Interaction based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Spock 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 testing framework</a:t>
            </a:r>
          </a:p>
          <a:p>
            <a:endParaRPr lang="en-US" dirty="0" smtClean="0"/>
          </a:p>
          <a:p>
            <a:r>
              <a:rPr lang="en-US" dirty="0" smtClean="0"/>
              <a:t>for Groovy and Java applications</a:t>
            </a:r>
          </a:p>
          <a:p>
            <a:endParaRPr lang="en-US" dirty="0" smtClean="0"/>
          </a:p>
          <a:p>
            <a:r>
              <a:rPr lang="en-US" dirty="0" smtClean="0"/>
              <a:t>Spock uses </a:t>
            </a:r>
            <a:r>
              <a:rPr lang="en-US" u="sng" dirty="0" err="1" smtClean="0"/>
              <a:t>JUnitRunner</a:t>
            </a:r>
            <a:r>
              <a:rPr lang="en-US" dirty="0" smtClean="0"/>
              <a:t> i.e. Compatible with all Junit tools</a:t>
            </a:r>
          </a:p>
          <a:p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eautiful </a:t>
            </a:r>
            <a:r>
              <a:rPr lang="en-US" dirty="0"/>
              <a:t>and highly expressive specification </a:t>
            </a:r>
            <a:r>
              <a:rPr lang="en-US" dirty="0" smtClean="0"/>
              <a:t>language</a:t>
            </a:r>
            <a:r>
              <a:rPr lang="en-US" dirty="0"/>
              <a:t> </a:t>
            </a:r>
            <a:r>
              <a:rPr lang="en-US" dirty="0" smtClean="0"/>
              <a:t>- Groovy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Spock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in 2008 by Peter </a:t>
            </a:r>
            <a:r>
              <a:rPr lang="en-US" dirty="0" err="1" smtClean="0"/>
              <a:t>Niederwieser</a:t>
            </a:r>
            <a:r>
              <a:rPr lang="en-US" dirty="0" smtClean="0"/>
              <a:t> (</a:t>
            </a:r>
            <a:r>
              <a:rPr lang="en-US" dirty="0" err="1" smtClean="0"/>
              <a:t>Gradle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Joined by Luke Daley (</a:t>
            </a:r>
            <a:r>
              <a:rPr lang="en-US" dirty="0" err="1" smtClean="0"/>
              <a:t>Gradle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Spock 1.0 released in 2015</a:t>
            </a:r>
          </a:p>
          <a:p>
            <a:r>
              <a:rPr lang="en-US" dirty="0" smtClean="0"/>
              <a:t>Default test framework in Grails</a:t>
            </a:r>
          </a:p>
          <a:p>
            <a:r>
              <a:rPr lang="en-US" dirty="0" smtClean="0"/>
              <a:t>Used internally by </a:t>
            </a:r>
            <a:r>
              <a:rPr lang="en-US" dirty="0" err="1" smtClean="0"/>
              <a:t>Gradle</a:t>
            </a:r>
            <a:r>
              <a:rPr lang="en-US" dirty="0" smtClean="0"/>
              <a:t>, Groovy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706" y="3213100"/>
            <a:ext cx="3810000" cy="364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7" y="3373718"/>
            <a:ext cx="2857500" cy="19072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548" y="3373718"/>
            <a:ext cx="2628900" cy="2863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37" y="-10799"/>
            <a:ext cx="6985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call it specification?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5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Spock?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27" y="2052638"/>
            <a:ext cx="4992722" cy="4195762"/>
          </a:xfrm>
        </p:spPr>
      </p:pic>
    </p:spTree>
    <p:extLst>
      <p:ext uri="{BB962C8B-B14F-4D97-AF65-F5344CB8AC3E}">
        <p14:creationId xmlns:p14="http://schemas.microsoft.com/office/powerpoint/2010/main" val="77183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94" y="1649010"/>
            <a:ext cx="5971040" cy="2764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need more reasons..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</a:p>
          <a:p>
            <a:endParaRPr lang="en-US" dirty="0" smtClean="0"/>
          </a:p>
          <a:p>
            <a:r>
              <a:rPr lang="en-US" dirty="0" smtClean="0"/>
              <a:t>Lines of test code is reduced</a:t>
            </a:r>
          </a:p>
          <a:p>
            <a:endParaRPr lang="en-US" dirty="0" smtClean="0"/>
          </a:p>
          <a:p>
            <a:r>
              <a:rPr lang="en-US" dirty="0" smtClean="0"/>
              <a:t>Test failures are very easy to debug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14" y="4613049"/>
            <a:ext cx="2984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10170</TotalTime>
  <Words>220</Words>
  <Application>Microsoft Macintosh PowerPoint</Application>
  <PresentationFormat>Widescreen</PresentationFormat>
  <Paragraphs>47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Century Gothic</vt:lpstr>
      <vt:lpstr>Mangal</vt:lpstr>
      <vt:lpstr>Wingdings 3</vt:lpstr>
      <vt:lpstr>Arial</vt:lpstr>
      <vt:lpstr>Ion</vt:lpstr>
      <vt:lpstr>Spock</vt:lpstr>
      <vt:lpstr>Why make clean tests?</vt:lpstr>
      <vt:lpstr>What we’ll talk about?</vt:lpstr>
      <vt:lpstr>Spock is…</vt:lpstr>
      <vt:lpstr>Spock history</vt:lpstr>
      <vt:lpstr>PowerPoint Presentation</vt:lpstr>
      <vt:lpstr>Why call it specification?</vt:lpstr>
      <vt:lpstr>Why Spock?</vt:lpstr>
      <vt:lpstr>If you need more reasons..</vt:lpstr>
      <vt:lpstr>Blocks</vt:lpstr>
      <vt:lpstr>How a simple test looks like?</vt:lpstr>
      <vt:lpstr>Data driven testing</vt:lpstr>
      <vt:lpstr>@Unroll</vt:lpstr>
      <vt:lpstr>Interaction based testing – the Spock way!</vt:lpstr>
      <vt:lpstr>Example of Interactions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Spock</dc:title>
  <dc:creator>Microsoft Office User</dc:creator>
  <cp:lastModifiedBy>Microsoft Office User</cp:lastModifiedBy>
  <cp:revision>28</cp:revision>
  <dcterms:created xsi:type="dcterms:W3CDTF">2017-07-12T20:06:49Z</dcterms:created>
  <dcterms:modified xsi:type="dcterms:W3CDTF">2017-08-04T08:22:50Z</dcterms:modified>
</cp:coreProperties>
</file>